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0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11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2" r:id="rId56"/>
    <p:sldId id="313" r:id="rId57"/>
    <p:sldId id="314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22/03/2011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i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Inspired by Euler’s graph theory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smtClean="0"/>
              <a:t>Neo4j fundamentals (and tools)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Neo4j </a:t>
            </a:r>
            <a:r>
              <a:rPr lang="en-US" dirty="0"/>
              <a:t>Shell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safety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2397</Words>
  <Application>Microsoft Macintosh PowerPoint</Application>
  <PresentationFormat>On-screen Show (4:3)</PresentationFormat>
  <Paragraphs>429</Paragraphs>
  <Slides>57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111</cp:revision>
  <dcterms:created xsi:type="dcterms:W3CDTF">2011-03-08T13:24:17Z</dcterms:created>
  <dcterms:modified xsi:type="dcterms:W3CDTF">2011-03-22T00:48:02Z</dcterms:modified>
</cp:coreProperties>
</file>